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removePersonalInfoOnSave="1" saveSubsetFonts="1">
  <p:sldMasterIdLst>
    <p:sldMasterId id="2147483702" r:id="rId1"/>
  </p:sldMasterIdLst>
  <p:notesMasterIdLst>
    <p:notesMasterId r:id="rId17"/>
  </p:notesMasterIdLst>
  <p:sldIdLst>
    <p:sldId id="282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</p:sldIdLst>
  <p:sldSz cx="118872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99"/>
    <a:srgbClr val="0066CC"/>
    <a:srgbClr val="000000"/>
    <a:srgbClr val="DBE8F3"/>
    <a:srgbClr val="A1C5E0"/>
    <a:srgbClr val="BCBEC0"/>
    <a:srgbClr val="C3E2C1"/>
    <a:srgbClr val="6BA8D0"/>
    <a:srgbClr val="9FD18B"/>
    <a:srgbClr val="E9F4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192" autoAdjust="0"/>
  </p:normalViewPr>
  <p:slideViewPr>
    <p:cSldViewPr showGuides="1">
      <p:cViewPr varScale="1">
        <p:scale>
          <a:sx n="79" d="100"/>
          <a:sy n="79" d="100"/>
        </p:scale>
        <p:origin x="1077" y="42"/>
      </p:cViewPr>
      <p:guideLst>
        <p:guide orient="horz" pos="2160"/>
        <p:guide pos="37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538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D86727-3754-4B3D-B8C8-1745FE1B17A1}" type="datetimeFigureOut">
              <a:rPr lang="en-GB" smtClean="0"/>
              <a:t>05/09/2018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54063" y="1143000"/>
            <a:ext cx="53498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92ADD7-3E3E-4EB7-8666-E4300929F5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820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emf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60967" y="245287"/>
            <a:ext cx="1739642" cy="5540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760959" y="6283807"/>
            <a:ext cx="1739647" cy="2269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1200" y="2008104"/>
            <a:ext cx="6379339" cy="1495525"/>
          </a:xfrm>
        </p:spPr>
        <p:txBody>
          <a:bodyPr anchor="b">
            <a:normAutofit/>
          </a:bodyPr>
          <a:lstStyle>
            <a:lvl1pPr algn="r">
              <a:defRPr sz="3500" baseline="0">
                <a:solidFill>
                  <a:schemeClr val="bg1"/>
                </a:solidFill>
                <a:latin typeface="Cover Titl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38273" y="3703460"/>
            <a:ext cx="6042268" cy="726458"/>
          </a:xfrm>
        </p:spPr>
        <p:txBody>
          <a:bodyPr>
            <a:normAutofit/>
          </a:bodyPr>
          <a:lstStyle>
            <a:lvl1pPr marL="0" indent="0" algn="r">
              <a:buNone/>
              <a:defRPr sz="2000" baseline="0">
                <a:solidFill>
                  <a:schemeClr val="bg1"/>
                </a:solidFill>
                <a:latin typeface="Cover Description"/>
              </a:defRPr>
            </a:lvl1pPr>
            <a:lvl2pPr marL="457194" indent="0" algn="ctr">
              <a:buNone/>
              <a:defRPr sz="2000"/>
            </a:lvl2pPr>
            <a:lvl3pPr marL="914387" indent="0" algn="ctr">
              <a:buNone/>
              <a:defRPr sz="1800"/>
            </a:lvl3pPr>
            <a:lvl4pPr marL="1371580" indent="0" algn="ctr">
              <a:buNone/>
              <a:defRPr sz="1600"/>
            </a:lvl4pPr>
            <a:lvl5pPr marL="1828772" indent="0" algn="ctr">
              <a:buNone/>
              <a:defRPr sz="1600"/>
            </a:lvl5pPr>
            <a:lvl6pPr marL="2285965" indent="0" algn="ctr">
              <a:buNone/>
              <a:defRPr sz="1600"/>
            </a:lvl6pPr>
            <a:lvl7pPr marL="2743159" indent="0" algn="ctr">
              <a:buNone/>
              <a:defRPr sz="1600"/>
            </a:lvl7pPr>
            <a:lvl8pPr marL="3200352" indent="0" algn="ctr">
              <a:buNone/>
              <a:defRPr sz="1600"/>
            </a:lvl8pPr>
            <a:lvl9pPr marL="3657545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26" descr="Visual Identitiy Band"/>
          <p:cNvPicPr preferRelativeResize="0"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" y="1039623"/>
            <a:ext cx="11887196" cy="48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4863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/Agenda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88911" y="1323001"/>
            <a:ext cx="11111697" cy="4847010"/>
          </a:xfrm>
          <a:prstGeom prst="rect">
            <a:avLst/>
          </a:prstGeom>
        </p:spPr>
        <p:txBody>
          <a:bodyPr vert="horz" lIns="0" tIns="72000" rIns="0" bIns="0" rtlCol="0">
            <a:normAutofit/>
          </a:bodyPr>
          <a:lstStyle>
            <a:lvl1pPr marL="328142" marR="0" indent="-328142" algn="l" defTabSz="914423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None/>
              <a:tabLst>
                <a:tab pos="6164618" algn="r"/>
              </a:tabLst>
              <a:defRPr baseline="0">
                <a:solidFill>
                  <a:schemeClr val="accent5"/>
                </a:solidFill>
              </a:defRPr>
            </a:lvl1pPr>
            <a:lvl2pPr marL="457212" indent="0">
              <a:buNone/>
              <a:defRPr/>
            </a:lvl2pPr>
            <a:lvl3pPr marL="914423" indent="0">
              <a:buNone/>
              <a:defRPr/>
            </a:lvl3pPr>
            <a:lvl4pPr marL="1371634" indent="0">
              <a:buNone/>
              <a:defRPr/>
            </a:lvl4pPr>
            <a:lvl5pPr marL="1828846" indent="0">
              <a:buNone/>
              <a:defRPr/>
            </a:lvl5pPr>
          </a:lstStyle>
          <a:p>
            <a:pPr marL="328142" indent="-328142">
              <a:lnSpc>
                <a:spcPct val="130000"/>
              </a:lnSpc>
              <a:spcBef>
                <a:spcPts val="0"/>
              </a:spcBef>
              <a:buNone/>
              <a:tabLst>
                <a:tab pos="6164618" algn="r"/>
              </a:tabLst>
            </a:pPr>
            <a:r>
              <a:rPr lang="en-GB" dirty="0">
                <a:solidFill>
                  <a:srgbClr val="6D6E71"/>
                </a:solidFill>
                <a:latin typeface="Arial" charset="0"/>
              </a:rPr>
              <a:t>Edit Page Title	#</a:t>
            </a:r>
          </a:p>
          <a:p>
            <a:pPr marL="328142" indent="-328142">
              <a:lnSpc>
                <a:spcPct val="130000"/>
              </a:lnSpc>
              <a:spcBef>
                <a:spcPts val="0"/>
              </a:spcBef>
              <a:buNone/>
              <a:tabLst>
                <a:tab pos="6164618" algn="r"/>
              </a:tabLst>
            </a:pPr>
            <a:r>
              <a:rPr lang="en-GB" dirty="0">
                <a:solidFill>
                  <a:srgbClr val="6D6E71"/>
                </a:solidFill>
                <a:latin typeface="Arial" charset="0"/>
              </a:rPr>
              <a:t>Edit Page Title	#</a:t>
            </a:r>
          </a:p>
          <a:p>
            <a:pPr marL="328142" indent="-328142">
              <a:lnSpc>
                <a:spcPct val="130000"/>
              </a:lnSpc>
              <a:spcBef>
                <a:spcPts val="0"/>
              </a:spcBef>
              <a:buNone/>
              <a:tabLst>
                <a:tab pos="6164618" algn="r"/>
              </a:tabLst>
            </a:pPr>
            <a:r>
              <a:rPr lang="en-GB" dirty="0">
                <a:solidFill>
                  <a:srgbClr val="6D6E71"/>
                </a:solidFill>
                <a:latin typeface="Arial" charset="0"/>
              </a:rPr>
              <a:t>Edit Page Title	#</a:t>
            </a:r>
          </a:p>
          <a:p>
            <a:pPr marL="328142" indent="-328142">
              <a:lnSpc>
                <a:spcPct val="130000"/>
              </a:lnSpc>
              <a:spcBef>
                <a:spcPts val="0"/>
              </a:spcBef>
              <a:buNone/>
              <a:tabLst>
                <a:tab pos="6164618" algn="r"/>
              </a:tabLst>
            </a:pPr>
            <a:r>
              <a:rPr lang="en-GB" dirty="0">
                <a:solidFill>
                  <a:srgbClr val="6D6E71"/>
                </a:solidFill>
                <a:latin typeface="Arial" charset="0"/>
              </a:rPr>
              <a:t>Edit Page Title	#</a:t>
            </a:r>
          </a:p>
        </p:txBody>
      </p:sp>
    </p:spTree>
    <p:extLst>
      <p:ext uri="{BB962C8B-B14F-4D97-AF65-F5344CB8AC3E}">
        <p14:creationId xmlns:p14="http://schemas.microsoft.com/office/powerpoint/2010/main" val="22750213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3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ing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/>
          </p:nvPr>
        </p:nvSpPr>
        <p:spPr>
          <a:xfrm>
            <a:off x="388911" y="1323001"/>
            <a:ext cx="11111697" cy="48470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9931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ing &amp; 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388912" y="1323001"/>
            <a:ext cx="5386211" cy="48470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idx="12"/>
          </p:nvPr>
        </p:nvSpPr>
        <p:spPr>
          <a:xfrm>
            <a:off x="6112080" y="1323001"/>
            <a:ext cx="5388526" cy="48470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8526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CWB_PPTcover-Grn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2"/>
          <a:stretch/>
        </p:blipFill>
        <p:spPr>
          <a:xfrm>
            <a:off x="6" y="12600"/>
            <a:ext cx="11890397" cy="6832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760967" y="245287"/>
            <a:ext cx="1739642" cy="5540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760958" y="6283805"/>
            <a:ext cx="1739647" cy="226951"/>
          </a:xfrm>
          <a:prstGeom prst="rect">
            <a:avLst/>
          </a:prstGeom>
        </p:spPr>
      </p:pic>
      <p:pic>
        <p:nvPicPr>
          <p:cNvPr id="10" name="Picture 26" descr="Visual Identitiy Band"/>
          <p:cNvPicPr preferRelativeResize="0"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" y="1039623"/>
            <a:ext cx="11887196" cy="48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5101200" y="2008102"/>
            <a:ext cx="6379339" cy="1495525"/>
          </a:xfrm>
        </p:spPr>
        <p:txBody>
          <a:bodyPr anchor="b">
            <a:normAutofit/>
          </a:bodyPr>
          <a:lstStyle>
            <a:lvl1pPr algn="r">
              <a:defRPr sz="3500" baseline="0">
                <a:solidFill>
                  <a:schemeClr val="bg1"/>
                </a:solidFill>
                <a:latin typeface="Cover Titl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5438273" y="3703460"/>
            <a:ext cx="6042267" cy="726458"/>
          </a:xfrm>
        </p:spPr>
        <p:txBody>
          <a:bodyPr>
            <a:normAutofit/>
          </a:bodyPr>
          <a:lstStyle>
            <a:lvl1pPr marL="0" indent="0" algn="r">
              <a:buNone/>
              <a:defRPr sz="2000" baseline="0">
                <a:solidFill>
                  <a:schemeClr val="bg1"/>
                </a:solidFill>
                <a:latin typeface="Cover Description"/>
              </a:defRPr>
            </a:lvl1pPr>
            <a:lvl2pPr marL="457212" indent="0" algn="ctr">
              <a:buNone/>
              <a:defRPr sz="2000"/>
            </a:lvl2pPr>
            <a:lvl3pPr marL="914423" indent="0" algn="ctr">
              <a:buNone/>
              <a:defRPr sz="1800"/>
            </a:lvl3pPr>
            <a:lvl4pPr marL="1371634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9" indent="0" algn="ctr">
              <a:buNone/>
              <a:defRPr sz="1600"/>
            </a:lvl7pPr>
            <a:lvl8pPr marL="3200480" indent="0" algn="ctr">
              <a:buNone/>
              <a:defRPr sz="1600"/>
            </a:lvl8pPr>
            <a:lvl9pPr marL="3657691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6417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Slide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WB_PPT_Divider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1" b="2696"/>
          <a:stretch/>
        </p:blipFill>
        <p:spPr>
          <a:xfrm>
            <a:off x="2822" y="1088146"/>
            <a:ext cx="11884380" cy="5757259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08282" y="4833001"/>
            <a:ext cx="11111697" cy="1029600"/>
          </a:xfrm>
        </p:spPr>
        <p:txBody>
          <a:bodyPr anchor="t">
            <a:normAutofit/>
          </a:bodyPr>
          <a:lstStyle>
            <a:lvl1pPr algn="l">
              <a:defRPr sz="3500" baseline="0">
                <a:solidFill>
                  <a:schemeClr val="accent5"/>
                </a:solidFill>
                <a:latin typeface="Cover Titl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08281" y="3709800"/>
            <a:ext cx="11092576" cy="96604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Cover Description"/>
              </a:defRPr>
            </a:lvl1pPr>
            <a:lvl2pPr marL="457212" indent="0" algn="ctr">
              <a:buNone/>
              <a:defRPr sz="2000"/>
            </a:lvl2pPr>
            <a:lvl3pPr marL="914423" indent="0" algn="ctr">
              <a:buNone/>
              <a:defRPr sz="1800"/>
            </a:lvl3pPr>
            <a:lvl4pPr marL="1371634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9" indent="0" algn="ctr">
              <a:buNone/>
              <a:defRPr sz="1600"/>
            </a:lvl7pPr>
            <a:lvl8pPr marL="3200480" indent="0" algn="ctr">
              <a:buNone/>
              <a:defRPr sz="1600"/>
            </a:lvl8pPr>
            <a:lvl9pPr marL="3657691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4749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/Agenda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88911" y="1323001"/>
            <a:ext cx="11111697" cy="4847010"/>
          </a:xfrm>
          <a:prstGeom prst="rect">
            <a:avLst/>
          </a:prstGeom>
        </p:spPr>
        <p:txBody>
          <a:bodyPr vert="horz" lIns="0" tIns="72000" rIns="0" bIns="0" rtlCol="0">
            <a:normAutofit/>
          </a:bodyPr>
          <a:lstStyle>
            <a:lvl1pPr marL="328142" marR="0" indent="-328142" algn="l" defTabSz="914423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None/>
              <a:tabLst>
                <a:tab pos="6164618" algn="r"/>
              </a:tabLst>
              <a:defRPr baseline="0">
                <a:solidFill>
                  <a:schemeClr val="accent5"/>
                </a:solidFill>
              </a:defRPr>
            </a:lvl1pPr>
            <a:lvl2pPr marL="457212" indent="0">
              <a:buNone/>
              <a:defRPr/>
            </a:lvl2pPr>
            <a:lvl3pPr marL="914423" indent="0">
              <a:buNone/>
              <a:defRPr/>
            </a:lvl3pPr>
            <a:lvl4pPr marL="1371634" indent="0">
              <a:buNone/>
              <a:defRPr/>
            </a:lvl4pPr>
            <a:lvl5pPr marL="1828846" indent="0">
              <a:buNone/>
              <a:defRPr/>
            </a:lvl5pPr>
          </a:lstStyle>
          <a:p>
            <a:pPr marL="328142" indent="-328142">
              <a:lnSpc>
                <a:spcPct val="130000"/>
              </a:lnSpc>
              <a:spcBef>
                <a:spcPts val="0"/>
              </a:spcBef>
              <a:buNone/>
              <a:tabLst>
                <a:tab pos="6164618" algn="r"/>
              </a:tabLst>
            </a:pPr>
            <a:r>
              <a:rPr lang="en-GB" dirty="0">
                <a:solidFill>
                  <a:srgbClr val="6D6E71"/>
                </a:solidFill>
                <a:latin typeface="Arial" charset="0"/>
              </a:rPr>
              <a:t>Edit Page Title	#</a:t>
            </a:r>
          </a:p>
          <a:p>
            <a:pPr marL="328142" indent="-328142">
              <a:lnSpc>
                <a:spcPct val="130000"/>
              </a:lnSpc>
              <a:spcBef>
                <a:spcPts val="0"/>
              </a:spcBef>
              <a:buNone/>
              <a:tabLst>
                <a:tab pos="6164618" algn="r"/>
              </a:tabLst>
            </a:pPr>
            <a:r>
              <a:rPr lang="en-GB" dirty="0">
                <a:solidFill>
                  <a:srgbClr val="6D6E71"/>
                </a:solidFill>
                <a:latin typeface="Arial" charset="0"/>
              </a:rPr>
              <a:t>Edit Page Title	#</a:t>
            </a:r>
          </a:p>
          <a:p>
            <a:pPr marL="328142" indent="-328142">
              <a:lnSpc>
                <a:spcPct val="130000"/>
              </a:lnSpc>
              <a:spcBef>
                <a:spcPts val="0"/>
              </a:spcBef>
              <a:buNone/>
              <a:tabLst>
                <a:tab pos="6164618" algn="r"/>
              </a:tabLst>
            </a:pPr>
            <a:r>
              <a:rPr lang="en-GB" dirty="0">
                <a:solidFill>
                  <a:srgbClr val="6D6E71"/>
                </a:solidFill>
                <a:latin typeface="Arial" charset="0"/>
              </a:rPr>
              <a:t>Edit Page Title	#</a:t>
            </a:r>
          </a:p>
          <a:p>
            <a:pPr marL="328142" indent="-328142">
              <a:lnSpc>
                <a:spcPct val="130000"/>
              </a:lnSpc>
              <a:spcBef>
                <a:spcPts val="0"/>
              </a:spcBef>
              <a:buNone/>
              <a:tabLst>
                <a:tab pos="6164618" algn="r"/>
              </a:tabLst>
            </a:pPr>
            <a:r>
              <a:rPr lang="en-GB" dirty="0">
                <a:solidFill>
                  <a:srgbClr val="6D6E71"/>
                </a:solidFill>
                <a:latin typeface="Arial" charset="0"/>
              </a:rPr>
              <a:t>Edit Page Title	#</a:t>
            </a:r>
          </a:p>
        </p:txBody>
      </p:sp>
    </p:spTree>
    <p:extLst>
      <p:ext uri="{BB962C8B-B14F-4D97-AF65-F5344CB8AC3E}">
        <p14:creationId xmlns:p14="http://schemas.microsoft.com/office/powerpoint/2010/main" val="20430075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3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ing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/>
          </p:nvPr>
        </p:nvSpPr>
        <p:spPr>
          <a:xfrm>
            <a:off x="388911" y="1323001"/>
            <a:ext cx="11111697" cy="48470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0006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ing &amp; 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388912" y="1323001"/>
            <a:ext cx="5386211" cy="48470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idx="12"/>
          </p:nvPr>
        </p:nvSpPr>
        <p:spPr>
          <a:xfrm>
            <a:off x="6112080" y="1323001"/>
            <a:ext cx="5388526" cy="48470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940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CWB_PPTcover-Grn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2"/>
          <a:stretch/>
        </p:blipFill>
        <p:spPr>
          <a:xfrm>
            <a:off x="7" y="12600"/>
            <a:ext cx="11890397" cy="6832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760959" y="6283807"/>
            <a:ext cx="1739647" cy="226951"/>
          </a:xfrm>
          <a:prstGeom prst="rect">
            <a:avLst/>
          </a:prstGeom>
        </p:spPr>
      </p:pic>
      <p:pic>
        <p:nvPicPr>
          <p:cNvPr id="10" name="Picture 26" descr="Visual Identitiy Band"/>
          <p:cNvPicPr preferRelativeResize="0"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" y="1039623"/>
            <a:ext cx="11887196" cy="48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5101200" y="2008104"/>
            <a:ext cx="6379339" cy="1495525"/>
          </a:xfrm>
        </p:spPr>
        <p:txBody>
          <a:bodyPr anchor="b">
            <a:normAutofit/>
          </a:bodyPr>
          <a:lstStyle>
            <a:lvl1pPr algn="r">
              <a:defRPr sz="3500" baseline="0">
                <a:solidFill>
                  <a:schemeClr val="bg1"/>
                </a:solidFill>
                <a:latin typeface="Cover Titl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5438273" y="3703460"/>
            <a:ext cx="6042268" cy="726458"/>
          </a:xfrm>
        </p:spPr>
        <p:txBody>
          <a:bodyPr>
            <a:normAutofit/>
          </a:bodyPr>
          <a:lstStyle>
            <a:lvl1pPr marL="0" indent="0" algn="r">
              <a:buNone/>
              <a:defRPr sz="2000" baseline="0">
                <a:solidFill>
                  <a:schemeClr val="bg1"/>
                </a:solidFill>
                <a:latin typeface="Cover Description"/>
              </a:defRPr>
            </a:lvl1pPr>
            <a:lvl2pPr marL="457194" indent="0" algn="ctr">
              <a:buNone/>
              <a:defRPr sz="2000"/>
            </a:lvl2pPr>
            <a:lvl3pPr marL="914387" indent="0" algn="ctr">
              <a:buNone/>
              <a:defRPr sz="1800"/>
            </a:lvl3pPr>
            <a:lvl4pPr marL="1371580" indent="0" algn="ctr">
              <a:buNone/>
              <a:defRPr sz="1600"/>
            </a:lvl4pPr>
            <a:lvl5pPr marL="1828772" indent="0" algn="ctr">
              <a:buNone/>
              <a:defRPr sz="1600"/>
            </a:lvl5pPr>
            <a:lvl6pPr marL="2285965" indent="0" algn="ctr">
              <a:buNone/>
              <a:defRPr sz="1600"/>
            </a:lvl6pPr>
            <a:lvl7pPr marL="2743159" indent="0" algn="ctr">
              <a:buNone/>
              <a:defRPr sz="1600"/>
            </a:lvl7pPr>
            <a:lvl8pPr marL="3200352" indent="0" algn="ctr">
              <a:buNone/>
              <a:defRPr sz="1600"/>
            </a:lvl8pPr>
            <a:lvl9pPr marL="3657545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ACFE39-5C6F-42AA-AC77-B886CED527D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0606069" y="220580"/>
            <a:ext cx="924045" cy="36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672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WB_PPT_Divider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1" b="2696"/>
          <a:stretch/>
        </p:blipFill>
        <p:spPr>
          <a:xfrm>
            <a:off x="2822" y="1088147"/>
            <a:ext cx="11884380" cy="5757259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08282" y="4833001"/>
            <a:ext cx="11111698" cy="1029600"/>
          </a:xfrm>
        </p:spPr>
        <p:txBody>
          <a:bodyPr anchor="t">
            <a:normAutofit/>
          </a:bodyPr>
          <a:lstStyle>
            <a:lvl1pPr algn="l">
              <a:defRPr sz="3500" baseline="0">
                <a:solidFill>
                  <a:schemeClr val="accent5"/>
                </a:solidFill>
                <a:latin typeface="Cover Titl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08281" y="3709800"/>
            <a:ext cx="11092576" cy="96604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Cover Description"/>
              </a:defRPr>
            </a:lvl1pPr>
            <a:lvl2pPr marL="457194" indent="0" algn="ctr">
              <a:buNone/>
              <a:defRPr sz="2000"/>
            </a:lvl2pPr>
            <a:lvl3pPr marL="914387" indent="0" algn="ctr">
              <a:buNone/>
              <a:defRPr sz="1800"/>
            </a:lvl3pPr>
            <a:lvl4pPr marL="1371580" indent="0" algn="ctr">
              <a:buNone/>
              <a:defRPr sz="1600"/>
            </a:lvl4pPr>
            <a:lvl5pPr marL="1828772" indent="0" algn="ctr">
              <a:buNone/>
              <a:defRPr sz="1600"/>
            </a:lvl5pPr>
            <a:lvl6pPr marL="2285965" indent="0" algn="ctr">
              <a:buNone/>
              <a:defRPr sz="1600"/>
            </a:lvl6pPr>
            <a:lvl7pPr marL="2743159" indent="0" algn="ctr">
              <a:buNone/>
              <a:defRPr sz="1600"/>
            </a:lvl7pPr>
            <a:lvl8pPr marL="3200352" indent="0" algn="ctr">
              <a:buNone/>
              <a:defRPr sz="1600"/>
            </a:lvl8pPr>
            <a:lvl9pPr marL="3657545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463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/Agenda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88911" y="1323001"/>
            <a:ext cx="11111698" cy="4847010"/>
          </a:xfrm>
          <a:prstGeom prst="rect">
            <a:avLst/>
          </a:prstGeom>
        </p:spPr>
        <p:txBody>
          <a:bodyPr vert="horz" lIns="0" tIns="72000" rIns="0" bIns="0" rtlCol="0">
            <a:normAutofit/>
          </a:bodyPr>
          <a:lstStyle>
            <a:lvl1pPr marL="393770" marR="0" indent="-393770" algn="l" defTabSz="914387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None/>
              <a:tabLst>
                <a:tab pos="7397542" algn="r"/>
              </a:tabLst>
              <a:defRPr baseline="0">
                <a:solidFill>
                  <a:schemeClr val="accent5"/>
                </a:solidFill>
              </a:defRPr>
            </a:lvl1pPr>
            <a:lvl2pPr marL="457194" indent="0">
              <a:buNone/>
              <a:defRPr/>
            </a:lvl2pPr>
            <a:lvl3pPr marL="914387" indent="0">
              <a:buNone/>
              <a:defRPr/>
            </a:lvl3pPr>
            <a:lvl4pPr marL="1371580" indent="0">
              <a:buNone/>
              <a:defRPr/>
            </a:lvl4pPr>
            <a:lvl5pPr marL="1828772" indent="0">
              <a:buNone/>
              <a:defRPr/>
            </a:lvl5pPr>
          </a:lstStyle>
          <a:p>
            <a:pPr marL="328142" indent="-328142">
              <a:lnSpc>
                <a:spcPct val="130000"/>
              </a:lnSpc>
              <a:spcBef>
                <a:spcPts val="0"/>
              </a:spcBef>
              <a:buNone/>
              <a:tabLst>
                <a:tab pos="6164618" algn="r"/>
              </a:tabLst>
            </a:pPr>
            <a:r>
              <a:rPr lang="en-GB" dirty="0">
                <a:solidFill>
                  <a:srgbClr val="6D6E71"/>
                </a:solidFill>
                <a:latin typeface="Arial" charset="0"/>
              </a:rPr>
              <a:t>Edit Page Title	#</a:t>
            </a:r>
          </a:p>
          <a:p>
            <a:pPr marL="328142" indent="-328142">
              <a:lnSpc>
                <a:spcPct val="130000"/>
              </a:lnSpc>
              <a:spcBef>
                <a:spcPts val="0"/>
              </a:spcBef>
              <a:buNone/>
              <a:tabLst>
                <a:tab pos="6164618" algn="r"/>
              </a:tabLst>
            </a:pPr>
            <a:r>
              <a:rPr lang="en-GB" dirty="0">
                <a:solidFill>
                  <a:srgbClr val="6D6E71"/>
                </a:solidFill>
                <a:latin typeface="Arial" charset="0"/>
              </a:rPr>
              <a:t>Edit Page Title	#</a:t>
            </a:r>
          </a:p>
          <a:p>
            <a:pPr marL="328142" indent="-328142">
              <a:lnSpc>
                <a:spcPct val="130000"/>
              </a:lnSpc>
              <a:spcBef>
                <a:spcPts val="0"/>
              </a:spcBef>
              <a:buNone/>
              <a:tabLst>
                <a:tab pos="6164618" algn="r"/>
              </a:tabLst>
            </a:pPr>
            <a:r>
              <a:rPr lang="en-GB" dirty="0">
                <a:solidFill>
                  <a:srgbClr val="6D6E71"/>
                </a:solidFill>
                <a:latin typeface="Arial" charset="0"/>
              </a:rPr>
              <a:t>Edit Page Title	#</a:t>
            </a:r>
          </a:p>
          <a:p>
            <a:pPr marL="328142" indent="-328142">
              <a:lnSpc>
                <a:spcPct val="130000"/>
              </a:lnSpc>
              <a:spcBef>
                <a:spcPts val="0"/>
              </a:spcBef>
              <a:buNone/>
              <a:tabLst>
                <a:tab pos="6164618" algn="r"/>
              </a:tabLst>
            </a:pPr>
            <a:r>
              <a:rPr lang="en-GB" dirty="0">
                <a:solidFill>
                  <a:srgbClr val="6D6E71"/>
                </a:solidFill>
                <a:latin typeface="Arial" charset="0"/>
              </a:rPr>
              <a:t>Edit Page Title	#</a:t>
            </a:r>
          </a:p>
        </p:txBody>
      </p:sp>
    </p:spTree>
    <p:extLst>
      <p:ext uri="{BB962C8B-B14F-4D97-AF65-F5344CB8AC3E}">
        <p14:creationId xmlns:p14="http://schemas.microsoft.com/office/powerpoint/2010/main" val="17649030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83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/>
          </p:nvPr>
        </p:nvSpPr>
        <p:spPr>
          <a:xfrm>
            <a:off x="388911" y="1323001"/>
            <a:ext cx="11111698" cy="48470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344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&amp; 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388913" y="1323001"/>
            <a:ext cx="5386211" cy="48470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idx="12"/>
          </p:nvPr>
        </p:nvSpPr>
        <p:spPr>
          <a:xfrm>
            <a:off x="6112080" y="1323001"/>
            <a:ext cx="5388526" cy="48470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405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in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7982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CWB_PPTcover-Grn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2"/>
          <a:stretch/>
        </p:blipFill>
        <p:spPr>
          <a:xfrm>
            <a:off x="6" y="12600"/>
            <a:ext cx="11890397" cy="6832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760967" y="245287"/>
            <a:ext cx="1739642" cy="5540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760958" y="6283805"/>
            <a:ext cx="1739647" cy="226951"/>
          </a:xfrm>
          <a:prstGeom prst="rect">
            <a:avLst/>
          </a:prstGeom>
        </p:spPr>
      </p:pic>
      <p:pic>
        <p:nvPicPr>
          <p:cNvPr id="10" name="Picture 26" descr="Visual Identitiy Band"/>
          <p:cNvPicPr preferRelativeResize="0"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" y="1039623"/>
            <a:ext cx="11887196" cy="48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5101200" y="2008102"/>
            <a:ext cx="6379339" cy="1495525"/>
          </a:xfrm>
        </p:spPr>
        <p:txBody>
          <a:bodyPr anchor="b">
            <a:normAutofit/>
          </a:bodyPr>
          <a:lstStyle>
            <a:lvl1pPr algn="r">
              <a:defRPr sz="3500" baseline="0">
                <a:solidFill>
                  <a:schemeClr val="bg1"/>
                </a:solidFill>
                <a:latin typeface="Cover Titl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5438273" y="3703460"/>
            <a:ext cx="6042267" cy="726458"/>
          </a:xfrm>
        </p:spPr>
        <p:txBody>
          <a:bodyPr>
            <a:normAutofit/>
          </a:bodyPr>
          <a:lstStyle>
            <a:lvl1pPr marL="0" indent="0" algn="r">
              <a:buNone/>
              <a:defRPr sz="2000" baseline="0">
                <a:solidFill>
                  <a:schemeClr val="bg1"/>
                </a:solidFill>
                <a:latin typeface="Cover Description"/>
              </a:defRPr>
            </a:lvl1pPr>
            <a:lvl2pPr marL="457212" indent="0" algn="ctr">
              <a:buNone/>
              <a:defRPr sz="2000"/>
            </a:lvl2pPr>
            <a:lvl3pPr marL="914423" indent="0" algn="ctr">
              <a:buNone/>
              <a:defRPr sz="1800"/>
            </a:lvl3pPr>
            <a:lvl4pPr marL="1371634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9" indent="0" algn="ctr">
              <a:buNone/>
              <a:defRPr sz="1600"/>
            </a:lvl7pPr>
            <a:lvl8pPr marL="3200480" indent="0" algn="ctr">
              <a:buNone/>
              <a:defRPr sz="1600"/>
            </a:lvl8pPr>
            <a:lvl9pPr marL="3657691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598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WB_PPT_Divider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1" b="2696"/>
          <a:stretch/>
        </p:blipFill>
        <p:spPr>
          <a:xfrm>
            <a:off x="2822" y="1088146"/>
            <a:ext cx="11884380" cy="5757259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08282" y="4833001"/>
            <a:ext cx="11111697" cy="1029600"/>
          </a:xfrm>
        </p:spPr>
        <p:txBody>
          <a:bodyPr anchor="t">
            <a:normAutofit/>
          </a:bodyPr>
          <a:lstStyle>
            <a:lvl1pPr algn="l">
              <a:defRPr sz="3500" baseline="0">
                <a:solidFill>
                  <a:schemeClr val="accent5"/>
                </a:solidFill>
                <a:latin typeface="Cover Titl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08281" y="3709800"/>
            <a:ext cx="11092576" cy="96604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Cover Description"/>
              </a:defRPr>
            </a:lvl1pPr>
            <a:lvl2pPr marL="457212" indent="0" algn="ctr">
              <a:buNone/>
              <a:defRPr sz="2000"/>
            </a:lvl2pPr>
            <a:lvl3pPr marL="914423" indent="0" algn="ctr">
              <a:buNone/>
              <a:defRPr sz="1800"/>
            </a:lvl3pPr>
            <a:lvl4pPr marL="1371634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9" indent="0" algn="ctr">
              <a:buNone/>
              <a:defRPr sz="1600"/>
            </a:lvl7pPr>
            <a:lvl8pPr marL="3200480" indent="0" algn="ctr">
              <a:buNone/>
              <a:defRPr sz="1600"/>
            </a:lvl8pPr>
            <a:lvl9pPr marL="3657691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8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8911" y="199800"/>
            <a:ext cx="11111698" cy="702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 noChangeAspect="1"/>
          </p:cNvSpPr>
          <p:nvPr>
            <p:ph type="body" idx="1"/>
          </p:nvPr>
        </p:nvSpPr>
        <p:spPr>
          <a:xfrm>
            <a:off x="388911" y="1323001"/>
            <a:ext cx="11111698" cy="48470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icture 26" descr="Visual Identitiy Band"/>
          <p:cNvPicPr preferRelativeResize="0">
            <a:picLocks noChangeAspect="1" noChangeArrowheads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" y="1039623"/>
            <a:ext cx="11887196" cy="48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11068092" y="6447459"/>
            <a:ext cx="428434" cy="29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>
            <a:lvl1pPr defTabSz="1042988" eaLnBrk="0" hangingPunct="0">
              <a:defRPr sz="900" baseline="-25000">
                <a:solidFill>
                  <a:srgbClr val="006699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defTabSz="1042988" eaLnBrk="0" hangingPunct="0">
              <a:defRPr sz="900" baseline="-25000">
                <a:solidFill>
                  <a:srgbClr val="00669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1042988" eaLnBrk="0" hangingPunct="0">
              <a:defRPr sz="900" baseline="-25000">
                <a:solidFill>
                  <a:srgbClr val="00669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1042988" eaLnBrk="0" hangingPunct="0">
              <a:defRPr sz="900" baseline="-25000">
                <a:solidFill>
                  <a:srgbClr val="00669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1042988" eaLnBrk="0" hangingPunct="0">
              <a:defRPr sz="900" baseline="-25000">
                <a:solidFill>
                  <a:srgbClr val="00669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900" baseline="-25000">
                <a:solidFill>
                  <a:srgbClr val="006699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900" baseline="-25000">
                <a:solidFill>
                  <a:srgbClr val="006699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900" baseline="-25000">
                <a:solidFill>
                  <a:srgbClr val="006699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900" baseline="-25000">
                <a:solidFill>
                  <a:srgbClr val="006699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fld id="{6E0DC809-1827-F44D-A8AA-8C566384234E}" type="slidenum">
              <a:rPr lang="en-US" sz="900" baseline="0">
                <a:solidFill>
                  <a:srgbClr val="6D6E71"/>
                </a:solidFill>
                <a:latin typeface="Arial"/>
              </a:rPr>
              <a:pPr algn="r" eaLnBrk="1" hangingPunct="1"/>
              <a:t>‹#›</a:t>
            </a:fld>
            <a:endParaRPr lang="en-US" sz="900" baseline="0" dirty="0">
              <a:solidFill>
                <a:srgbClr val="6D6E71"/>
              </a:solidFill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113023-F08B-4DF2-8614-9829F58F0788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/>
          <a:stretch>
            <a:fillRect/>
          </a:stretch>
        </p:blipFill>
        <p:spPr>
          <a:xfrm>
            <a:off x="10606069" y="220580"/>
            <a:ext cx="924045" cy="36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2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12" r:id="rId13"/>
    <p:sldLayoutId id="2147483713" r:id="rId14"/>
    <p:sldLayoutId id="2147483714" r:id="rId15"/>
    <p:sldLayoutId id="2147483715" r:id="rId16"/>
    <p:sldLayoutId id="2147483716" r:id="rId17"/>
  </p:sldLayoutIdLst>
  <p:txStyles>
    <p:titleStyle>
      <a:lvl1pPr algn="l" defTabSz="914387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accent5"/>
          </a:solidFill>
          <a:latin typeface="Slide Heading"/>
          <a:ea typeface="+mj-ea"/>
          <a:cs typeface="+mj-cs"/>
        </a:defRPr>
      </a:lvl1pPr>
    </p:titleStyle>
    <p:bodyStyle>
      <a:lvl1pPr marL="228596" indent="-228596" algn="l" defTabSz="914387" rtl="0" eaLnBrk="1" latinLnBrk="0" hangingPunct="1">
        <a:lnSpc>
          <a:spcPct val="90000"/>
        </a:lnSpc>
        <a:spcBef>
          <a:spcPts val="1000"/>
        </a:spcBef>
        <a:buClr>
          <a:schemeClr val="accent3"/>
        </a:buClr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Body Level 1"/>
          <a:ea typeface="+mn-ea"/>
          <a:cs typeface="+mn-cs"/>
        </a:defRPr>
      </a:lvl1pPr>
      <a:lvl2pPr marL="685789" indent="-228596" algn="l" defTabSz="914387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SzPct val="100000"/>
        <a:buFont typeface="Wingdings" panose="05000000000000000000" pitchFamily="2" charset="2"/>
        <a:buChar char="§"/>
        <a:defRPr sz="1600" kern="1200" baseline="0">
          <a:solidFill>
            <a:schemeClr val="tx1"/>
          </a:solidFill>
          <a:latin typeface="Body Level 2"/>
          <a:ea typeface="+mn-ea"/>
          <a:cs typeface="+mn-cs"/>
        </a:defRPr>
      </a:lvl2pPr>
      <a:lvl3pPr marL="1142982" indent="-228596" algn="l" defTabSz="914387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SzPct val="80000"/>
        <a:buFont typeface="Courier New" panose="02070309020205020404" pitchFamily="49" charset="0"/>
        <a:buChar char="o"/>
        <a:defRPr sz="1500" kern="1200" baseline="0">
          <a:solidFill>
            <a:schemeClr val="tx1"/>
          </a:solidFill>
          <a:latin typeface="Body Level 3"/>
          <a:ea typeface="+mn-ea"/>
          <a:cs typeface="+mn-cs"/>
        </a:defRPr>
      </a:lvl3pPr>
      <a:lvl4pPr marL="1600176" indent="-228596" algn="l" defTabSz="914387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SzPct val="60000"/>
        <a:buFont typeface="Wingdings" panose="05000000000000000000" pitchFamily="2" charset="2"/>
        <a:buChar char="q"/>
        <a:defRPr sz="1400" kern="1200" baseline="0">
          <a:solidFill>
            <a:schemeClr val="tx1"/>
          </a:solidFill>
          <a:latin typeface="Body Level 4"/>
          <a:ea typeface="+mn-ea"/>
          <a:cs typeface="+mn-cs"/>
        </a:defRPr>
      </a:lvl4pPr>
      <a:lvl5pPr marL="2057370" indent="-228596" algn="l" defTabSz="914387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-"/>
        <a:defRPr sz="1200" kern="1200" baseline="0">
          <a:solidFill>
            <a:schemeClr val="tx1"/>
          </a:solidFill>
          <a:latin typeface="Body Level 5"/>
          <a:ea typeface="+mn-ea"/>
          <a:cs typeface="+mn-cs"/>
        </a:defRPr>
      </a:lvl5pPr>
      <a:lvl6pPr marL="2514563" indent="-228596" algn="l" defTabSz="91438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56" indent="-228596" algn="l" defTabSz="91438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48" indent="-228596" algn="l" defTabSz="91438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41" indent="-228596" algn="l" defTabSz="91438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4" algn="l" defTabSz="9143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7" algn="l" defTabSz="9143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0" algn="l" defTabSz="9143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2" algn="l" defTabSz="9143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65" algn="l" defTabSz="9143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59" algn="l" defTabSz="9143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52" algn="l" defTabSz="9143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45" algn="l" defTabSz="9143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7800" y="4833001"/>
            <a:ext cx="6553200" cy="1029600"/>
          </a:xfrm>
        </p:spPr>
        <p:txBody>
          <a:bodyPr/>
          <a:lstStyle/>
          <a:p>
            <a:r>
              <a:rPr lang="en-GB" dirty="0"/>
              <a:t>Artificial Intelligence – An Overview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B07240-A2C2-4DA1-9782-1AA992C6B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00200"/>
            <a:ext cx="42672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863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B4C8-C2EC-4B47-842A-41AEB0FE0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in relation to Machine Learning and Deep Learning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5319B6-13F7-4F87-84E5-B51EAEF9E0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8" t="22650" r="7691" b="10114"/>
          <a:stretch/>
        </p:blipFill>
        <p:spPr>
          <a:xfrm>
            <a:off x="609600" y="1600199"/>
            <a:ext cx="10363200" cy="449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271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B4C8-C2EC-4B47-842A-41AEB0FE0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4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B8493E-BB5C-4AF7-8611-F010364DAC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39" t="12346" r="17308" b="12251"/>
          <a:stretch/>
        </p:blipFill>
        <p:spPr>
          <a:xfrm>
            <a:off x="1715660" y="1219200"/>
            <a:ext cx="8458200" cy="504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547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B4C8-C2EC-4B47-842A-41AEB0FE0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 for AI &amp; ML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9B5B71-FAAF-44F9-A411-A468818F1F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9" t="26068" r="5769" b="15811"/>
          <a:stretch/>
        </p:blipFill>
        <p:spPr>
          <a:xfrm>
            <a:off x="685800" y="1828799"/>
            <a:ext cx="10515600" cy="388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28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A1B07D2-84DE-4FB1-AB96-648683212B46}"/>
              </a:ext>
            </a:extLst>
          </p:cNvPr>
          <p:cNvSpPr/>
          <p:nvPr/>
        </p:nvSpPr>
        <p:spPr>
          <a:xfrm>
            <a:off x="1600200" y="2514600"/>
            <a:ext cx="887935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Case Study 1 : 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SR VII Process in SCB GBS</a:t>
            </a:r>
          </a:p>
        </p:txBody>
      </p:sp>
    </p:spTree>
    <p:extLst>
      <p:ext uri="{BB962C8B-B14F-4D97-AF65-F5344CB8AC3E}">
        <p14:creationId xmlns:p14="http://schemas.microsoft.com/office/powerpoint/2010/main" val="2760384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1E299-5AC1-4E92-8663-C58DBCC735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67" t="19231" r="16667" b="6695"/>
          <a:stretch/>
        </p:blipFill>
        <p:spPr>
          <a:xfrm>
            <a:off x="1981200" y="1371599"/>
            <a:ext cx="7924800" cy="495300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CB2F7D1-1BAA-45F1-886B-64DB6F413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11" y="199800"/>
            <a:ext cx="11111698" cy="702000"/>
          </a:xfrm>
        </p:spPr>
        <p:txBody>
          <a:bodyPr/>
          <a:lstStyle/>
          <a:p>
            <a:r>
              <a:rPr lang="en-US" dirty="0"/>
              <a:t>Question 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3991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CB2F7D1-1BAA-45F1-886B-64DB6F413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11" y="199800"/>
            <a:ext cx="11111698" cy="702000"/>
          </a:xfrm>
        </p:spPr>
        <p:txBody>
          <a:bodyPr/>
          <a:lstStyle/>
          <a:p>
            <a:r>
              <a:rPr lang="en-US" dirty="0"/>
              <a:t>Digital Shift – Fundamental and Irreversible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676025-090C-4FCB-8B24-5A8C8B80FA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2" t="14673" r="642"/>
          <a:stretch/>
        </p:blipFill>
        <p:spPr>
          <a:xfrm>
            <a:off x="228600" y="1219200"/>
            <a:ext cx="11582400" cy="555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862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B4C8-C2EC-4B47-842A-41AEB0FE0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session entails…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3D284E-7E11-4AD3-9D91-D3EAA385F5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3" t="14352" r="1923" b="3333"/>
          <a:stretch/>
        </p:blipFill>
        <p:spPr>
          <a:xfrm>
            <a:off x="228600" y="1143001"/>
            <a:ext cx="11430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98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B4C8-C2EC-4B47-842A-41AEB0FE0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9EE4E1-D698-4B9B-A879-99A22D01D6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39" t="12205" r="12820"/>
          <a:stretch/>
        </p:blipFill>
        <p:spPr>
          <a:xfrm>
            <a:off x="1371600" y="1524000"/>
            <a:ext cx="8991600" cy="524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79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B4C8-C2EC-4B47-842A-41AEB0FE0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Artificial Intelligence?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C34A90-534C-446F-98AF-0462DA2E23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54" b="3134"/>
          <a:stretch/>
        </p:blipFill>
        <p:spPr>
          <a:xfrm>
            <a:off x="3532" y="1143000"/>
            <a:ext cx="118872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84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B4C8-C2EC-4B47-842A-41AEB0FE0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Human Intelligence?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4D7375-253B-4D29-B6A4-1CEF1F3C55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12"/>
          <a:stretch/>
        </p:blipFill>
        <p:spPr>
          <a:xfrm>
            <a:off x="0" y="1142999"/>
            <a:ext cx="11887200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5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B4C8-C2EC-4B47-842A-41AEB0FE0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ABF392-1215-472F-8FF4-6211F4D4FC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39" t="11253" r="16666" b="14672"/>
          <a:stretch/>
        </p:blipFill>
        <p:spPr>
          <a:xfrm>
            <a:off x="1447800" y="1295400"/>
            <a:ext cx="8534400" cy="495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79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B4C8-C2EC-4B47-842A-41AEB0FE0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Decision Making is Complex and Complicated…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A46CEC-1107-4402-85A9-A8E8DB490F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12"/>
          <a:stretch/>
        </p:blipFill>
        <p:spPr>
          <a:xfrm>
            <a:off x="191257" y="1143000"/>
            <a:ext cx="11658600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10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B4C8-C2EC-4B47-842A-41AEB0FE0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Techniques in Organizations parallels to human intelligence…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F42825-DB50-49F8-89A4-3D66FDD49F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56"/>
          <a:stretch/>
        </p:blipFill>
        <p:spPr>
          <a:xfrm>
            <a:off x="271815" y="1143000"/>
            <a:ext cx="11345889" cy="567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6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B4C8-C2EC-4B47-842A-41AEB0FE0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3…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FDAE52-3DEC-4B32-928E-89F3123135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79" t="12205" r="17949" b="16952"/>
          <a:stretch/>
        </p:blipFill>
        <p:spPr>
          <a:xfrm>
            <a:off x="1600200" y="1219200"/>
            <a:ext cx="8305800" cy="473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896470"/>
      </p:ext>
    </p:extLst>
  </p:cSld>
  <p:clrMapOvr>
    <a:masterClrMapping/>
  </p:clrMapOvr>
</p:sld>
</file>

<file path=ppt/theme/theme1.xml><?xml version="1.0" encoding="utf-8"?>
<a:theme xmlns:a="http://schemas.openxmlformats.org/drawingml/2006/main" name="1_Blank">
  <a:themeElements>
    <a:clrScheme name="SCB Colours">
      <a:dk1>
        <a:srgbClr val="005C84"/>
      </a:dk1>
      <a:lt1>
        <a:sysClr val="window" lastClr="FFFFFF"/>
      </a:lt1>
      <a:dk2>
        <a:srgbClr val="002244"/>
      </a:dk2>
      <a:lt2>
        <a:srgbClr val="E6E7E8"/>
      </a:lt2>
      <a:accent1>
        <a:srgbClr val="0075B0"/>
      </a:accent1>
      <a:accent2>
        <a:srgbClr val="009FDA"/>
      </a:accent2>
      <a:accent3>
        <a:srgbClr val="3F9C35"/>
      </a:accent3>
      <a:accent4>
        <a:srgbClr val="69BE28"/>
      </a:accent4>
      <a:accent5>
        <a:srgbClr val="6D6E71"/>
      </a:accent5>
      <a:accent6>
        <a:srgbClr val="939598"/>
      </a:accent6>
      <a:hlink>
        <a:srgbClr val="6D6E71"/>
      </a:hlink>
      <a:folHlink>
        <a:srgbClr val="2890C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Chartered_GlobalTemplate_Edit" id="{F6B87342-6B81-4D6D-A50D-E2D2D73676CB}" vid="{2987BD1D-0BCF-44F0-BC5D-89E75A8139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79</Words>
  <Application>Microsoft Office PowerPoint</Application>
  <PresentationFormat>Custom</PresentationFormat>
  <Paragraphs>16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9" baseType="lpstr">
      <vt:lpstr>ＭＳ Ｐゴシック</vt:lpstr>
      <vt:lpstr>Arial</vt:lpstr>
      <vt:lpstr>Body Level 1</vt:lpstr>
      <vt:lpstr>Body Level 2</vt:lpstr>
      <vt:lpstr>Body Level 3</vt:lpstr>
      <vt:lpstr>Body Level 4</vt:lpstr>
      <vt:lpstr>Body Level 5</vt:lpstr>
      <vt:lpstr>Calibri</vt:lpstr>
      <vt:lpstr>Courier New</vt:lpstr>
      <vt:lpstr>Cover Description</vt:lpstr>
      <vt:lpstr>Cover Title</vt:lpstr>
      <vt:lpstr>Slide Heading</vt:lpstr>
      <vt:lpstr>Wingdings</vt:lpstr>
      <vt:lpstr>1_Blank</vt:lpstr>
      <vt:lpstr>Artificial Intelligence – An Overview</vt:lpstr>
      <vt:lpstr>What does this session entails…</vt:lpstr>
      <vt:lpstr>Question 1</vt:lpstr>
      <vt:lpstr>What is Artificial Intelligence?</vt:lpstr>
      <vt:lpstr>What is Human Intelligence?</vt:lpstr>
      <vt:lpstr>Question 2</vt:lpstr>
      <vt:lpstr>Business Decision Making is Complex and Complicated…</vt:lpstr>
      <vt:lpstr>AI Techniques in Organizations parallels to human intelligence…</vt:lpstr>
      <vt:lpstr>Question 3…</vt:lpstr>
      <vt:lpstr>AI in relation to Machine Learning and Deep Learning</vt:lpstr>
      <vt:lpstr>Question 4</vt:lpstr>
      <vt:lpstr>Formula for AI &amp; ML</vt:lpstr>
      <vt:lpstr>PowerPoint Presentation</vt:lpstr>
      <vt:lpstr>Question 5</vt:lpstr>
      <vt:lpstr>Digital Shift – Fundamental and Irreversible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2018-06-05T10:16:19Z</dcterms:created>
  <dcterms:modified xsi:type="dcterms:W3CDTF">2018-09-05T08:03:15Z</dcterms:modified>
</cp:coreProperties>
</file>